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5" r:id="rId3"/>
    <p:sldId id="286" r:id="rId4"/>
    <p:sldId id="284" r:id="rId5"/>
    <p:sldId id="287" r:id="rId6"/>
    <p:sldId id="289" r:id="rId7"/>
    <p:sldId id="290" r:id="rId8"/>
    <p:sldId id="291" r:id="rId9"/>
    <p:sldId id="292" r:id="rId10"/>
  </p:sldIdLst>
  <p:sldSz cx="9144000" cy="5141913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9E9"/>
    <a:srgbClr val="CC3300"/>
    <a:srgbClr val="E46D0A"/>
    <a:srgbClr val="C76361"/>
    <a:srgbClr val="CE7674"/>
    <a:srgbClr val="B0413E"/>
    <a:srgbClr val="E4402F"/>
    <a:srgbClr val="A2897B"/>
    <a:srgbClr val="FFFDEF"/>
    <a:srgbClr val="CBA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"/>
    <p:restoredTop sz="94715"/>
  </p:normalViewPr>
  <p:slideViewPr>
    <p:cSldViewPr showGuides="1">
      <p:cViewPr varScale="1">
        <p:scale>
          <a:sx n="142" d="100"/>
          <a:sy n="142" d="100"/>
        </p:scale>
        <p:origin x="1128" y="-84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12FD-5A5D-4212-BA1A-BE6A382C84A7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CFBE-1407-414C-AC03-95A5BCF50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9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3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3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0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83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974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23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4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09918" y="361176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A2897B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09918" y="598656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圆角矩形 20"/>
          <p:cNvSpPr/>
          <p:nvPr userDrawn="1"/>
        </p:nvSpPr>
        <p:spPr>
          <a:xfrm>
            <a:off x="279049" y="412730"/>
            <a:ext cx="393739" cy="393739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1918" y="423644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rgbClr val="E4402F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pPr algn="ctr"/>
              <a:t>‹#›</a:t>
            </a:fld>
            <a:endParaRPr lang="zh-CN" altLang="en-US" dirty="0">
              <a:solidFill>
                <a:srgbClr val="E4402F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pen.io/rspilhaus/pen/WEZKgP" TargetMode="External"/><Relationship Id="rId13" Type="http://schemas.openxmlformats.org/officeDocument/2006/relationships/hyperlink" Target="https://www.svgrepo.com/svg/481/popcorn" TargetMode="External"/><Relationship Id="rId18" Type="http://schemas.openxmlformats.org/officeDocument/2006/relationships/hyperlink" Target="https://colorhunt.co/palette/71378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6.svg"/><Relationship Id="rId12" Type="http://schemas.openxmlformats.org/officeDocument/2006/relationships/hyperlink" Target="https://www.svgrepo.com/svg/42548/corn" TargetMode="External"/><Relationship Id="rId17" Type="http://schemas.openxmlformats.org/officeDocument/2006/relationships/hyperlink" Target="https://github.com/ButTaiwan/gensen-font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jq22.com/code1975?fbclid=IwAR2fI4Ol4PaghVKFj_g3AB_7vm__jW8iUdbfzRl3FwHm2XlY-HSOSOCusJ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hyperlink" Target="https://www.flaticon.com/free-icon/cd_421028" TargetMode="External"/><Relationship Id="rId5" Type="http://schemas.openxmlformats.org/officeDocument/2006/relationships/image" Target="../media/image6.svg"/><Relationship Id="rId15" Type="http://schemas.openxmlformats.org/officeDocument/2006/relationships/hyperlink" Target="https://www.svgrepo.com/svg/60292/helicopter" TargetMode="External"/><Relationship Id="rId10" Type="http://schemas.openxmlformats.org/officeDocument/2006/relationships/hyperlink" Target="https://www.flaticon.com/free-icon/video-player_307186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codepen.io/uchardon/pen/wrPxOv" TargetMode="External"/><Relationship Id="rId14" Type="http://schemas.openxmlformats.org/officeDocument/2006/relationships/hyperlink" Target="https://www.flaticon.com/free-icon/mouse_802278#term=animal%20mouse&amp;page=2&amp;position=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92162" y="2125783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救救演算法</a:t>
            </a:r>
            <a:r>
              <a:rPr lang="en-US" altLang="zh-TW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!!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04048" y="3155759"/>
            <a:ext cx="540000" cy="540000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2DD3759-F2D1-2B49-A445-0B583FEB803F}"/>
              </a:ext>
            </a:extLst>
          </p:cNvPr>
          <p:cNvGrpSpPr/>
          <p:nvPr/>
        </p:nvGrpSpPr>
        <p:grpSpPr>
          <a:xfrm>
            <a:off x="446709" y="708630"/>
            <a:ext cx="2399181" cy="2911870"/>
            <a:chOff x="446709" y="708630"/>
            <a:chExt cx="2399181" cy="2911870"/>
          </a:xfrm>
        </p:grpSpPr>
        <p:grpSp>
          <p:nvGrpSpPr>
            <p:cNvPr id="37" name="组合 36"/>
            <p:cNvGrpSpPr/>
            <p:nvPr/>
          </p:nvGrpSpPr>
          <p:grpSpPr>
            <a:xfrm>
              <a:off x="1009171" y="1435353"/>
              <a:ext cx="1363850" cy="2185147"/>
              <a:chOff x="996950" y="2262188"/>
              <a:chExt cx="434975" cy="696913"/>
            </a:xfrm>
          </p:grpSpPr>
          <p:sp>
            <p:nvSpPr>
              <p:cNvPr id="483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29"/>
              <p:cNvSpPr>
                <a:spLocks/>
              </p:cNvSpPr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30"/>
              <p:cNvSpPr>
                <a:spLocks/>
              </p:cNvSpPr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32"/>
              <p:cNvSpPr>
                <a:spLocks/>
              </p:cNvSpPr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33"/>
              <p:cNvSpPr>
                <a:spLocks/>
              </p:cNvSpPr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34"/>
              <p:cNvSpPr>
                <a:spLocks/>
              </p:cNvSpPr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35"/>
              <p:cNvSpPr>
                <a:spLocks/>
              </p:cNvSpPr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36"/>
              <p:cNvSpPr>
                <a:spLocks/>
              </p:cNvSpPr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37"/>
              <p:cNvSpPr>
                <a:spLocks/>
              </p:cNvSpPr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38"/>
              <p:cNvSpPr>
                <a:spLocks/>
              </p:cNvSpPr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14" name="Freeform 39"/>
              <p:cNvSpPr>
                <a:spLocks/>
              </p:cNvSpPr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40"/>
              <p:cNvSpPr>
                <a:spLocks/>
              </p:cNvSpPr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41"/>
              <p:cNvSpPr>
                <a:spLocks/>
              </p:cNvSpPr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42"/>
              <p:cNvSpPr>
                <a:spLocks/>
              </p:cNvSpPr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43"/>
              <p:cNvSpPr>
                <a:spLocks/>
              </p:cNvSpPr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44"/>
              <p:cNvSpPr>
                <a:spLocks/>
              </p:cNvSpPr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46"/>
              <p:cNvSpPr>
                <a:spLocks/>
              </p:cNvSpPr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47"/>
              <p:cNvSpPr>
                <a:spLocks/>
              </p:cNvSpPr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48"/>
              <p:cNvSpPr>
                <a:spLocks/>
              </p:cNvSpPr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49"/>
              <p:cNvSpPr>
                <a:spLocks/>
              </p:cNvSpPr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50"/>
              <p:cNvSpPr>
                <a:spLocks/>
              </p:cNvSpPr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51"/>
              <p:cNvSpPr>
                <a:spLocks/>
              </p:cNvSpPr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52"/>
              <p:cNvSpPr>
                <a:spLocks/>
              </p:cNvSpPr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53"/>
              <p:cNvSpPr>
                <a:spLocks/>
              </p:cNvSpPr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54"/>
              <p:cNvSpPr>
                <a:spLocks/>
              </p:cNvSpPr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55"/>
              <p:cNvSpPr>
                <a:spLocks/>
              </p:cNvSpPr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56"/>
              <p:cNvSpPr>
                <a:spLocks/>
              </p:cNvSpPr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63"/>
              <p:cNvSpPr>
                <a:spLocks/>
              </p:cNvSpPr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64"/>
              <p:cNvSpPr>
                <a:spLocks/>
              </p:cNvSpPr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65"/>
              <p:cNvSpPr>
                <a:spLocks/>
              </p:cNvSpPr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66"/>
              <p:cNvSpPr>
                <a:spLocks/>
              </p:cNvSpPr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46709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45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69"/>
                <p:cNvSpPr>
                  <a:spLocks/>
                </p:cNvSpPr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0"/>
                <p:cNvSpPr>
                  <a:spLocks/>
                </p:cNvSpPr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1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2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3"/>
                <p:cNvSpPr>
                  <a:spLocks/>
                </p:cNvSpPr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4"/>
                <p:cNvSpPr>
                  <a:spLocks/>
                </p:cNvSpPr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75"/>
                <p:cNvSpPr>
                  <a:spLocks/>
                </p:cNvSpPr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76"/>
                <p:cNvSpPr>
                  <a:spLocks/>
                </p:cNvSpPr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77"/>
                <p:cNvSpPr>
                  <a:spLocks/>
                </p:cNvSpPr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78"/>
                <p:cNvSpPr>
                  <a:spLocks/>
                </p:cNvSpPr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Freeform 79"/>
                <p:cNvSpPr>
                  <a:spLocks/>
                </p:cNvSpPr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Freeform 80"/>
                <p:cNvSpPr>
                  <a:spLocks/>
                </p:cNvSpPr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Freeform 81"/>
                <p:cNvSpPr>
                  <a:spLocks/>
                </p:cNvSpPr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95"/>
                <p:cNvSpPr>
                  <a:spLocks/>
                </p:cNvSpPr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96"/>
                <p:cNvSpPr>
                  <a:spLocks/>
                </p:cNvSpPr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Freeform 99"/>
                <p:cNvSpPr>
                  <a:spLocks/>
                </p:cNvSpPr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67"/>
                <p:cNvSpPr>
                  <a:spLocks/>
                </p:cNvSpPr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68"/>
                <p:cNvSpPr>
                  <a:spLocks/>
                </p:cNvSpPr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69"/>
                <p:cNvSpPr>
                  <a:spLocks/>
                </p:cNvSpPr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70"/>
                <p:cNvSpPr>
                  <a:spLocks/>
                </p:cNvSpPr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71"/>
                <p:cNvSpPr>
                  <a:spLocks/>
                </p:cNvSpPr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72"/>
                <p:cNvSpPr>
                  <a:spLocks/>
                </p:cNvSpPr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173"/>
                <p:cNvSpPr>
                  <a:spLocks/>
                </p:cNvSpPr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174"/>
                <p:cNvSpPr>
                  <a:spLocks/>
                </p:cNvSpPr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Freeform 175"/>
                <p:cNvSpPr>
                  <a:spLocks/>
                </p:cNvSpPr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Freeform 185"/>
                <p:cNvSpPr>
                  <a:spLocks/>
                </p:cNvSpPr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Freeform 186"/>
                <p:cNvSpPr>
                  <a:spLocks/>
                </p:cNvSpPr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Freeform 187"/>
                <p:cNvSpPr>
                  <a:spLocks/>
                </p:cNvSpPr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Freeform 188"/>
                <p:cNvSpPr>
                  <a:spLocks/>
                </p:cNvSpPr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Freeform 189"/>
                <p:cNvSpPr>
                  <a:spLocks/>
                </p:cNvSpPr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190"/>
                <p:cNvSpPr>
                  <a:spLocks/>
                </p:cNvSpPr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191"/>
                <p:cNvSpPr>
                  <a:spLocks/>
                </p:cNvSpPr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192"/>
                <p:cNvSpPr>
                  <a:spLocks/>
                </p:cNvSpPr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197"/>
                <p:cNvSpPr>
                  <a:spLocks/>
                </p:cNvSpPr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198"/>
                <p:cNvSpPr>
                  <a:spLocks/>
                </p:cNvSpPr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199"/>
                <p:cNvSpPr>
                  <a:spLocks/>
                </p:cNvSpPr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72" name="Freeform 92"/>
                <p:cNvSpPr>
                  <a:spLocks/>
                </p:cNvSpPr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93"/>
                <p:cNvSpPr>
                  <a:spLocks/>
                </p:cNvSpPr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94"/>
                <p:cNvSpPr>
                  <a:spLocks/>
                </p:cNvSpPr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01"/>
                <p:cNvSpPr>
                  <a:spLocks/>
                </p:cNvSpPr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02"/>
                <p:cNvSpPr>
                  <a:spLocks/>
                </p:cNvSpPr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03"/>
                <p:cNvSpPr>
                  <a:spLocks/>
                </p:cNvSpPr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04"/>
                <p:cNvSpPr>
                  <a:spLocks/>
                </p:cNvSpPr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05"/>
                <p:cNvSpPr>
                  <a:spLocks/>
                </p:cNvSpPr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06"/>
                <p:cNvSpPr>
                  <a:spLocks/>
                </p:cNvSpPr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07"/>
                <p:cNvSpPr>
                  <a:spLocks/>
                </p:cNvSpPr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08"/>
                <p:cNvSpPr>
                  <a:spLocks/>
                </p:cNvSpPr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09"/>
                <p:cNvSpPr>
                  <a:spLocks/>
                </p:cNvSpPr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10"/>
                <p:cNvSpPr>
                  <a:spLocks/>
                </p:cNvSpPr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11"/>
                <p:cNvSpPr>
                  <a:spLocks/>
                </p:cNvSpPr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12"/>
                <p:cNvSpPr>
                  <a:spLocks/>
                </p:cNvSpPr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13"/>
                <p:cNvSpPr>
                  <a:spLocks/>
                </p:cNvSpPr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14"/>
                <p:cNvSpPr>
                  <a:spLocks/>
                </p:cNvSpPr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15"/>
                <p:cNvSpPr>
                  <a:spLocks/>
                </p:cNvSpPr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16"/>
                <p:cNvSpPr>
                  <a:spLocks/>
                </p:cNvSpPr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17"/>
                <p:cNvSpPr>
                  <a:spLocks/>
                </p:cNvSpPr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18"/>
                <p:cNvSpPr>
                  <a:spLocks/>
                </p:cNvSpPr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19"/>
                <p:cNvSpPr>
                  <a:spLocks/>
                </p:cNvSpPr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20"/>
                <p:cNvSpPr>
                  <a:spLocks/>
                </p:cNvSpPr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21"/>
                <p:cNvSpPr>
                  <a:spLocks/>
                </p:cNvSpPr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22"/>
                <p:cNvSpPr>
                  <a:spLocks/>
                </p:cNvSpPr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23"/>
                <p:cNvSpPr>
                  <a:spLocks/>
                </p:cNvSpPr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24"/>
                <p:cNvSpPr>
                  <a:spLocks/>
                </p:cNvSpPr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25"/>
                <p:cNvSpPr>
                  <a:spLocks/>
                </p:cNvSpPr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26"/>
                <p:cNvSpPr>
                  <a:spLocks/>
                </p:cNvSpPr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27"/>
                <p:cNvSpPr>
                  <a:spLocks/>
                </p:cNvSpPr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28"/>
                <p:cNvSpPr>
                  <a:spLocks/>
                </p:cNvSpPr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29"/>
                <p:cNvSpPr>
                  <a:spLocks/>
                </p:cNvSpPr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30"/>
                <p:cNvSpPr>
                  <a:spLocks/>
                </p:cNvSpPr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31"/>
                <p:cNvSpPr>
                  <a:spLocks/>
                </p:cNvSpPr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32"/>
                <p:cNvSpPr>
                  <a:spLocks/>
                </p:cNvSpPr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33"/>
                <p:cNvSpPr>
                  <a:spLocks/>
                </p:cNvSpPr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34"/>
                <p:cNvSpPr>
                  <a:spLocks/>
                </p:cNvSpPr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35"/>
                <p:cNvSpPr>
                  <a:spLocks/>
                </p:cNvSpPr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Freeform 136"/>
                <p:cNvSpPr>
                  <a:spLocks/>
                </p:cNvSpPr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Freeform 137"/>
                <p:cNvSpPr>
                  <a:spLocks/>
                </p:cNvSpPr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Freeform 138"/>
                <p:cNvSpPr>
                  <a:spLocks/>
                </p:cNvSpPr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3" name="Freeform 139"/>
                <p:cNvSpPr>
                  <a:spLocks/>
                </p:cNvSpPr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140"/>
                <p:cNvSpPr>
                  <a:spLocks/>
                </p:cNvSpPr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141"/>
                <p:cNvSpPr>
                  <a:spLocks/>
                </p:cNvSpPr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42"/>
                <p:cNvSpPr>
                  <a:spLocks/>
                </p:cNvSpPr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43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Freeform 144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145"/>
                <p:cNvSpPr>
                  <a:spLocks/>
                </p:cNvSpPr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46"/>
                <p:cNvSpPr>
                  <a:spLocks/>
                </p:cNvSpPr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47"/>
                <p:cNvSpPr>
                  <a:spLocks/>
                </p:cNvSpPr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Freeform 148"/>
                <p:cNvSpPr>
                  <a:spLocks/>
                </p:cNvSpPr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149"/>
                <p:cNvSpPr>
                  <a:spLocks/>
                </p:cNvSpPr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Freeform 150"/>
                <p:cNvSpPr>
                  <a:spLocks/>
                </p:cNvSpPr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56"/>
                <p:cNvSpPr>
                  <a:spLocks/>
                </p:cNvSpPr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58"/>
                <p:cNvSpPr>
                  <a:spLocks/>
                </p:cNvSpPr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Freeform 459"/>
                <p:cNvSpPr>
                  <a:spLocks/>
                </p:cNvSpPr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461"/>
                <p:cNvSpPr>
                  <a:spLocks/>
                </p:cNvSpPr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462"/>
                <p:cNvSpPr>
                  <a:spLocks/>
                </p:cNvSpPr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463"/>
                <p:cNvSpPr>
                  <a:spLocks/>
                </p:cNvSpPr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464"/>
                <p:cNvSpPr>
                  <a:spLocks/>
                </p:cNvSpPr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Freeform 465"/>
                <p:cNvSpPr>
                  <a:spLocks/>
                </p:cNvSpPr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466"/>
                <p:cNvSpPr>
                  <a:spLocks/>
                </p:cNvSpPr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467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468"/>
                <p:cNvSpPr>
                  <a:spLocks/>
                </p:cNvSpPr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469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470"/>
                <p:cNvSpPr>
                  <a:spLocks/>
                </p:cNvSpPr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471"/>
                <p:cNvSpPr>
                  <a:spLocks/>
                </p:cNvSpPr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472"/>
                <p:cNvSpPr>
                  <a:spLocks/>
                </p:cNvSpPr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473"/>
                <p:cNvSpPr>
                  <a:spLocks/>
                </p:cNvSpPr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475"/>
                <p:cNvSpPr>
                  <a:spLocks/>
                </p:cNvSpPr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49" name="Group 407"/>
                <p:cNvGrpSpPr>
                  <a:grpSpLocks/>
                </p:cNvGrpSpPr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72" name="Freeform 207"/>
                  <p:cNvSpPr>
                    <a:spLocks/>
                  </p:cNvSpPr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08"/>
                  <p:cNvSpPr>
                    <a:spLocks/>
                  </p:cNvSpPr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09"/>
                  <p:cNvSpPr>
                    <a:spLocks/>
                  </p:cNvSpPr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10"/>
                  <p:cNvSpPr>
                    <a:spLocks/>
                  </p:cNvSpPr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11"/>
                  <p:cNvSpPr>
                    <a:spLocks/>
                  </p:cNvSpPr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12"/>
                  <p:cNvSpPr>
                    <a:spLocks/>
                  </p:cNvSpPr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13"/>
                  <p:cNvSpPr>
                    <a:spLocks/>
                  </p:cNvSpPr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14"/>
                  <p:cNvSpPr>
                    <a:spLocks/>
                  </p:cNvSpPr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15"/>
                  <p:cNvSpPr>
                    <a:spLocks/>
                  </p:cNvSpPr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16"/>
                  <p:cNvSpPr>
                    <a:spLocks/>
                  </p:cNvSpPr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17"/>
                  <p:cNvSpPr>
                    <a:spLocks/>
                  </p:cNvSpPr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18"/>
                  <p:cNvSpPr>
                    <a:spLocks/>
                  </p:cNvSpPr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19"/>
                  <p:cNvSpPr>
                    <a:spLocks/>
                  </p:cNvSpPr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20"/>
                  <p:cNvSpPr>
                    <a:spLocks/>
                  </p:cNvSpPr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21"/>
                  <p:cNvSpPr>
                    <a:spLocks/>
                  </p:cNvSpPr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22"/>
                  <p:cNvSpPr>
                    <a:spLocks/>
                  </p:cNvSpPr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23"/>
                  <p:cNvSpPr>
                    <a:spLocks/>
                  </p:cNvSpPr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24"/>
                  <p:cNvSpPr>
                    <a:spLocks/>
                  </p:cNvSpPr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25"/>
                  <p:cNvSpPr>
                    <a:spLocks/>
                  </p:cNvSpPr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26"/>
                  <p:cNvSpPr>
                    <a:spLocks/>
                  </p:cNvSpPr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27"/>
                  <p:cNvSpPr>
                    <a:spLocks/>
                  </p:cNvSpPr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28"/>
                  <p:cNvSpPr>
                    <a:spLocks/>
                  </p:cNvSpPr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29"/>
                  <p:cNvSpPr>
                    <a:spLocks/>
                  </p:cNvSpPr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30"/>
                  <p:cNvSpPr>
                    <a:spLocks/>
                  </p:cNvSpPr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31"/>
                  <p:cNvSpPr>
                    <a:spLocks/>
                  </p:cNvSpPr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32"/>
                  <p:cNvSpPr>
                    <a:spLocks/>
                  </p:cNvSpPr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33"/>
                  <p:cNvSpPr>
                    <a:spLocks/>
                  </p:cNvSpPr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34"/>
                  <p:cNvSpPr>
                    <a:spLocks/>
                  </p:cNvSpPr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35"/>
                  <p:cNvSpPr>
                    <a:spLocks/>
                  </p:cNvSpPr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36"/>
                  <p:cNvSpPr>
                    <a:spLocks/>
                  </p:cNvSpPr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37"/>
                  <p:cNvSpPr>
                    <a:spLocks/>
                  </p:cNvSpPr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38"/>
                  <p:cNvSpPr>
                    <a:spLocks/>
                  </p:cNvSpPr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39"/>
                  <p:cNvSpPr>
                    <a:spLocks/>
                  </p:cNvSpPr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40"/>
                  <p:cNvSpPr>
                    <a:spLocks/>
                  </p:cNvSpPr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41"/>
                  <p:cNvSpPr>
                    <a:spLocks/>
                  </p:cNvSpPr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42"/>
                  <p:cNvSpPr>
                    <a:spLocks/>
                  </p:cNvSpPr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43"/>
                  <p:cNvSpPr>
                    <a:spLocks/>
                  </p:cNvSpPr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44"/>
                  <p:cNvSpPr>
                    <a:spLocks/>
                  </p:cNvSpPr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45"/>
                  <p:cNvSpPr>
                    <a:spLocks/>
                  </p:cNvSpPr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46"/>
                  <p:cNvSpPr>
                    <a:spLocks/>
                  </p:cNvSpPr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47"/>
                  <p:cNvSpPr>
                    <a:spLocks/>
                  </p:cNvSpPr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48"/>
                  <p:cNvSpPr>
                    <a:spLocks/>
                  </p:cNvSpPr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49"/>
                  <p:cNvSpPr>
                    <a:spLocks/>
                  </p:cNvSpPr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50"/>
                  <p:cNvSpPr>
                    <a:spLocks/>
                  </p:cNvSpPr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51"/>
                  <p:cNvSpPr>
                    <a:spLocks/>
                  </p:cNvSpPr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52"/>
                  <p:cNvSpPr>
                    <a:spLocks/>
                  </p:cNvSpPr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53"/>
                  <p:cNvSpPr>
                    <a:spLocks/>
                  </p:cNvSpPr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54"/>
                  <p:cNvSpPr>
                    <a:spLocks/>
                  </p:cNvSpPr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55"/>
                  <p:cNvSpPr>
                    <a:spLocks/>
                  </p:cNvSpPr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56"/>
                  <p:cNvSpPr>
                    <a:spLocks/>
                  </p:cNvSpPr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57"/>
                  <p:cNvSpPr>
                    <a:spLocks/>
                  </p:cNvSpPr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58"/>
                  <p:cNvSpPr>
                    <a:spLocks/>
                  </p:cNvSpPr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59"/>
                  <p:cNvSpPr>
                    <a:spLocks/>
                  </p:cNvSpPr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60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6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6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63"/>
                  <p:cNvSpPr>
                    <a:spLocks/>
                  </p:cNvSpPr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64"/>
                  <p:cNvSpPr>
                    <a:spLocks/>
                  </p:cNvSpPr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65"/>
                  <p:cNvSpPr>
                    <a:spLocks/>
                  </p:cNvSpPr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66"/>
                  <p:cNvSpPr>
                    <a:spLocks/>
                  </p:cNvSpPr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67"/>
                  <p:cNvSpPr>
                    <a:spLocks/>
                  </p:cNvSpPr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68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69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70"/>
                  <p:cNvSpPr>
                    <a:spLocks/>
                  </p:cNvSpPr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7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7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73"/>
                  <p:cNvSpPr>
                    <a:spLocks/>
                  </p:cNvSpPr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74"/>
                  <p:cNvSpPr>
                    <a:spLocks/>
                  </p:cNvSpPr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75"/>
                  <p:cNvSpPr>
                    <a:spLocks/>
                  </p:cNvSpPr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76"/>
                  <p:cNvSpPr>
                    <a:spLocks/>
                  </p:cNvSpPr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77"/>
                  <p:cNvSpPr>
                    <a:spLocks/>
                  </p:cNvSpPr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78"/>
                  <p:cNvSpPr>
                    <a:spLocks/>
                  </p:cNvSpPr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79"/>
                  <p:cNvSpPr>
                    <a:spLocks/>
                  </p:cNvSpPr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80"/>
                  <p:cNvSpPr>
                    <a:spLocks/>
                  </p:cNvSpPr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81"/>
                  <p:cNvSpPr>
                    <a:spLocks/>
                  </p:cNvSpPr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82"/>
                  <p:cNvSpPr>
                    <a:spLocks/>
                  </p:cNvSpPr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83"/>
                  <p:cNvSpPr>
                    <a:spLocks/>
                  </p:cNvSpPr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84"/>
                  <p:cNvSpPr>
                    <a:spLocks/>
                  </p:cNvSpPr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285"/>
                  <p:cNvSpPr>
                    <a:spLocks/>
                  </p:cNvSpPr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286"/>
                  <p:cNvSpPr>
                    <a:spLocks/>
                  </p:cNvSpPr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287"/>
                  <p:cNvSpPr>
                    <a:spLocks/>
                  </p:cNvSpPr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288"/>
                  <p:cNvSpPr>
                    <a:spLocks/>
                  </p:cNvSpPr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289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290"/>
                  <p:cNvSpPr>
                    <a:spLocks/>
                  </p:cNvSpPr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291"/>
                  <p:cNvSpPr>
                    <a:spLocks/>
                  </p:cNvSpPr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292"/>
                  <p:cNvSpPr>
                    <a:spLocks/>
                  </p:cNvSpPr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293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294"/>
                  <p:cNvSpPr>
                    <a:spLocks/>
                  </p:cNvSpPr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295"/>
                  <p:cNvSpPr>
                    <a:spLocks/>
                  </p:cNvSpPr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296"/>
                  <p:cNvSpPr>
                    <a:spLocks/>
                  </p:cNvSpPr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297"/>
                  <p:cNvSpPr>
                    <a:spLocks/>
                  </p:cNvSpPr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298"/>
                  <p:cNvSpPr>
                    <a:spLocks/>
                  </p:cNvSpPr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299"/>
                  <p:cNvSpPr>
                    <a:spLocks/>
                  </p:cNvSpPr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00"/>
                  <p:cNvSpPr>
                    <a:spLocks/>
                  </p:cNvSpPr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01"/>
                  <p:cNvSpPr>
                    <a:spLocks/>
                  </p:cNvSpPr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02"/>
                  <p:cNvSpPr>
                    <a:spLocks/>
                  </p:cNvSpPr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03"/>
                  <p:cNvSpPr>
                    <a:spLocks/>
                  </p:cNvSpPr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04"/>
                  <p:cNvSpPr>
                    <a:spLocks/>
                  </p:cNvSpPr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05"/>
                  <p:cNvSpPr>
                    <a:spLocks/>
                  </p:cNvSpPr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06"/>
                  <p:cNvSpPr>
                    <a:spLocks/>
                  </p:cNvSpPr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07"/>
                  <p:cNvSpPr>
                    <a:spLocks/>
                  </p:cNvSpPr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08"/>
                  <p:cNvSpPr>
                    <a:spLocks/>
                  </p:cNvSpPr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09"/>
                  <p:cNvSpPr>
                    <a:spLocks/>
                  </p:cNvSpPr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10"/>
                  <p:cNvSpPr>
                    <a:spLocks/>
                  </p:cNvSpPr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11"/>
                  <p:cNvSpPr>
                    <a:spLocks/>
                  </p:cNvSpPr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12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13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14"/>
                  <p:cNvSpPr>
                    <a:spLocks/>
                  </p:cNvSpPr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15"/>
                  <p:cNvSpPr>
                    <a:spLocks/>
                  </p:cNvSpPr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16"/>
                  <p:cNvSpPr>
                    <a:spLocks/>
                  </p:cNvSpPr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17"/>
                  <p:cNvSpPr>
                    <a:spLocks/>
                  </p:cNvSpPr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18"/>
                  <p:cNvSpPr>
                    <a:spLocks/>
                  </p:cNvSpPr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19"/>
                  <p:cNvSpPr>
                    <a:spLocks/>
                  </p:cNvSpPr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20"/>
                  <p:cNvSpPr>
                    <a:spLocks/>
                  </p:cNvSpPr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21"/>
                  <p:cNvSpPr>
                    <a:spLocks/>
                  </p:cNvSpPr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22"/>
                  <p:cNvSpPr>
                    <a:spLocks/>
                  </p:cNvSpPr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23"/>
                  <p:cNvSpPr>
                    <a:spLocks/>
                  </p:cNvSpPr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24"/>
                  <p:cNvSpPr>
                    <a:spLocks/>
                  </p:cNvSpPr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25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26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27"/>
                  <p:cNvSpPr>
                    <a:spLocks/>
                  </p:cNvSpPr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28"/>
                  <p:cNvSpPr>
                    <a:spLocks/>
                  </p:cNvSpPr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29"/>
                  <p:cNvSpPr>
                    <a:spLocks/>
                  </p:cNvSpPr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30"/>
                  <p:cNvSpPr>
                    <a:spLocks/>
                  </p:cNvSpPr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31"/>
                  <p:cNvSpPr>
                    <a:spLocks/>
                  </p:cNvSpPr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32"/>
                  <p:cNvSpPr>
                    <a:spLocks/>
                  </p:cNvSpPr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33"/>
                  <p:cNvSpPr>
                    <a:spLocks/>
                  </p:cNvSpPr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34"/>
                  <p:cNvSpPr>
                    <a:spLocks/>
                  </p:cNvSpPr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35"/>
                  <p:cNvSpPr>
                    <a:spLocks/>
                  </p:cNvSpPr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36"/>
                  <p:cNvSpPr>
                    <a:spLocks/>
                  </p:cNvSpPr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37"/>
                  <p:cNvSpPr>
                    <a:spLocks/>
                  </p:cNvSpPr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38"/>
                  <p:cNvSpPr>
                    <a:spLocks/>
                  </p:cNvSpPr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39"/>
                  <p:cNvSpPr>
                    <a:spLocks/>
                  </p:cNvSpPr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40"/>
                  <p:cNvSpPr>
                    <a:spLocks/>
                  </p:cNvSpPr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41"/>
                  <p:cNvSpPr>
                    <a:spLocks/>
                  </p:cNvSpPr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42"/>
                  <p:cNvSpPr>
                    <a:spLocks/>
                  </p:cNvSpPr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43"/>
                  <p:cNvSpPr>
                    <a:spLocks/>
                  </p:cNvSpPr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44"/>
                  <p:cNvSpPr>
                    <a:spLocks/>
                  </p:cNvSpPr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45"/>
                  <p:cNvSpPr>
                    <a:spLocks/>
                  </p:cNvSpPr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46"/>
                  <p:cNvSpPr>
                    <a:spLocks/>
                  </p:cNvSpPr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47"/>
                  <p:cNvSpPr>
                    <a:spLocks/>
                  </p:cNvSpPr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48"/>
                  <p:cNvSpPr>
                    <a:spLocks/>
                  </p:cNvSpPr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49"/>
                  <p:cNvSpPr>
                    <a:spLocks/>
                  </p:cNvSpPr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50"/>
                  <p:cNvSpPr>
                    <a:spLocks/>
                  </p:cNvSpPr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51"/>
                  <p:cNvSpPr>
                    <a:spLocks/>
                  </p:cNvSpPr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52"/>
                  <p:cNvSpPr>
                    <a:spLocks/>
                  </p:cNvSpPr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53"/>
                  <p:cNvSpPr>
                    <a:spLocks/>
                  </p:cNvSpPr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54"/>
                  <p:cNvSpPr>
                    <a:spLocks/>
                  </p:cNvSpPr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55"/>
                  <p:cNvSpPr>
                    <a:spLocks/>
                  </p:cNvSpPr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56"/>
                  <p:cNvSpPr>
                    <a:spLocks/>
                  </p:cNvSpPr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57"/>
                  <p:cNvSpPr>
                    <a:spLocks/>
                  </p:cNvSpPr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58"/>
                  <p:cNvSpPr>
                    <a:spLocks/>
                  </p:cNvSpPr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59"/>
                  <p:cNvSpPr>
                    <a:spLocks/>
                  </p:cNvSpPr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60"/>
                  <p:cNvSpPr>
                    <a:spLocks/>
                  </p:cNvSpPr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61"/>
                  <p:cNvSpPr>
                    <a:spLocks/>
                  </p:cNvSpPr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62"/>
                  <p:cNvSpPr>
                    <a:spLocks/>
                  </p:cNvSpPr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63"/>
                  <p:cNvSpPr>
                    <a:spLocks/>
                  </p:cNvSpPr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64"/>
                  <p:cNvSpPr>
                    <a:spLocks/>
                  </p:cNvSpPr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65"/>
                  <p:cNvSpPr>
                    <a:spLocks/>
                  </p:cNvSpPr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66"/>
                  <p:cNvSpPr>
                    <a:spLocks/>
                  </p:cNvSpPr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67"/>
                  <p:cNvSpPr>
                    <a:spLocks/>
                  </p:cNvSpPr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68"/>
                  <p:cNvSpPr>
                    <a:spLocks/>
                  </p:cNvSpPr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69"/>
                  <p:cNvSpPr>
                    <a:spLocks/>
                  </p:cNvSpPr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70"/>
                  <p:cNvSpPr>
                    <a:spLocks/>
                  </p:cNvSpPr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71"/>
                  <p:cNvSpPr>
                    <a:spLocks/>
                  </p:cNvSpPr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72"/>
                  <p:cNvSpPr>
                    <a:spLocks/>
                  </p:cNvSpPr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73"/>
                  <p:cNvSpPr>
                    <a:spLocks/>
                  </p:cNvSpPr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74"/>
                  <p:cNvSpPr>
                    <a:spLocks/>
                  </p:cNvSpPr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75"/>
                  <p:cNvSpPr>
                    <a:spLocks/>
                  </p:cNvSpPr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76"/>
                  <p:cNvSpPr>
                    <a:spLocks/>
                  </p:cNvSpPr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77"/>
                  <p:cNvSpPr>
                    <a:spLocks/>
                  </p:cNvSpPr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78"/>
                  <p:cNvSpPr>
                    <a:spLocks/>
                  </p:cNvSpPr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79"/>
                  <p:cNvSpPr>
                    <a:spLocks/>
                  </p:cNvSpPr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80"/>
                  <p:cNvSpPr>
                    <a:spLocks/>
                  </p:cNvSpPr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81"/>
                  <p:cNvSpPr>
                    <a:spLocks/>
                  </p:cNvSpPr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82"/>
                  <p:cNvSpPr>
                    <a:spLocks/>
                  </p:cNvSpPr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83"/>
                  <p:cNvSpPr>
                    <a:spLocks/>
                  </p:cNvSpPr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84"/>
                  <p:cNvSpPr>
                    <a:spLocks/>
                  </p:cNvSpPr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385"/>
                  <p:cNvSpPr>
                    <a:spLocks/>
                  </p:cNvSpPr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386"/>
                  <p:cNvSpPr>
                    <a:spLocks/>
                  </p:cNvSpPr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387"/>
                  <p:cNvSpPr>
                    <a:spLocks/>
                  </p:cNvSpPr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388"/>
                  <p:cNvSpPr>
                    <a:spLocks/>
                  </p:cNvSpPr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389"/>
                  <p:cNvSpPr>
                    <a:spLocks/>
                  </p:cNvSpPr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390"/>
                  <p:cNvSpPr>
                    <a:spLocks/>
                  </p:cNvSpPr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391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Freeform 392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Freeform 393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Freeform 394"/>
                  <p:cNvSpPr>
                    <a:spLocks/>
                  </p:cNvSpPr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Freeform 395"/>
                  <p:cNvSpPr>
                    <a:spLocks/>
                  </p:cNvSpPr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Freeform 396"/>
                  <p:cNvSpPr>
                    <a:spLocks/>
                  </p:cNvSpPr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Freeform 397"/>
                  <p:cNvSpPr>
                    <a:spLocks/>
                  </p:cNvSpPr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Freeform 398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Freeform 399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Freeform 400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Freeform 401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Freeform 402"/>
                  <p:cNvSpPr>
                    <a:spLocks/>
                  </p:cNvSpPr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Freeform 403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Freeform 404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Freeform 405"/>
                  <p:cNvSpPr>
                    <a:spLocks/>
                  </p:cNvSpPr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Freeform 406"/>
                  <p:cNvSpPr>
                    <a:spLocks/>
                  </p:cNvSpPr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51" name="Freeform 82"/>
                  <p:cNvSpPr>
                    <a:spLocks/>
                  </p:cNvSpPr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83"/>
                  <p:cNvSpPr>
                    <a:spLocks/>
                  </p:cNvSpPr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84"/>
                  <p:cNvSpPr>
                    <a:spLocks/>
                  </p:cNvSpPr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85"/>
                  <p:cNvSpPr>
                    <a:spLocks/>
                  </p:cNvSpPr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86"/>
                  <p:cNvSpPr>
                    <a:spLocks/>
                  </p:cNvSpPr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87"/>
                  <p:cNvSpPr>
                    <a:spLocks/>
                  </p:cNvSpPr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88"/>
                  <p:cNvSpPr>
                    <a:spLocks/>
                  </p:cNvSpPr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89"/>
                  <p:cNvSpPr>
                    <a:spLocks/>
                  </p:cNvSpPr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90"/>
                  <p:cNvSpPr>
                    <a:spLocks/>
                  </p:cNvSpPr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91"/>
                  <p:cNvSpPr>
                    <a:spLocks/>
                  </p:cNvSpPr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97"/>
                  <p:cNvSpPr>
                    <a:spLocks/>
                  </p:cNvSpPr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98"/>
                  <p:cNvSpPr>
                    <a:spLocks/>
                  </p:cNvSpPr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00"/>
                  <p:cNvSpPr>
                    <a:spLocks/>
                  </p:cNvSpPr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51"/>
                  <p:cNvSpPr>
                    <a:spLocks/>
                  </p:cNvSpPr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52"/>
                  <p:cNvSpPr>
                    <a:spLocks/>
                  </p:cNvSpPr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53"/>
                  <p:cNvSpPr>
                    <a:spLocks/>
                  </p:cNvSpPr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54"/>
                  <p:cNvSpPr>
                    <a:spLocks/>
                  </p:cNvSpPr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55"/>
                  <p:cNvSpPr>
                    <a:spLocks/>
                  </p:cNvSpPr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56"/>
                  <p:cNvSpPr>
                    <a:spLocks/>
                  </p:cNvSpPr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57"/>
                  <p:cNvSpPr>
                    <a:spLocks/>
                  </p:cNvSpPr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58"/>
                  <p:cNvSpPr>
                    <a:spLocks/>
                  </p:cNvSpPr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59"/>
                  <p:cNvSpPr>
                    <a:spLocks/>
                  </p:cNvSpPr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60"/>
                  <p:cNvSpPr>
                    <a:spLocks/>
                  </p:cNvSpPr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61"/>
                  <p:cNvSpPr>
                    <a:spLocks/>
                  </p:cNvSpPr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62"/>
                  <p:cNvSpPr>
                    <a:spLocks/>
                  </p:cNvSpPr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63"/>
                  <p:cNvSpPr>
                    <a:spLocks/>
                  </p:cNvSpPr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164"/>
                  <p:cNvSpPr>
                    <a:spLocks/>
                  </p:cNvSpPr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165"/>
                  <p:cNvSpPr>
                    <a:spLocks/>
                  </p:cNvSpPr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166"/>
                  <p:cNvSpPr>
                    <a:spLocks/>
                  </p:cNvSpPr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176"/>
                  <p:cNvSpPr>
                    <a:spLocks/>
                  </p:cNvSpPr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177"/>
                  <p:cNvSpPr>
                    <a:spLocks/>
                  </p:cNvSpPr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178"/>
                  <p:cNvSpPr>
                    <a:spLocks/>
                  </p:cNvSpPr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179"/>
                  <p:cNvSpPr>
                    <a:spLocks/>
                  </p:cNvSpPr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180"/>
                  <p:cNvSpPr>
                    <a:spLocks/>
                  </p:cNvSpPr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181"/>
                  <p:cNvSpPr>
                    <a:spLocks/>
                  </p:cNvSpPr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182"/>
                  <p:cNvSpPr>
                    <a:spLocks/>
                  </p:cNvSpPr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183"/>
                  <p:cNvSpPr>
                    <a:spLocks/>
                  </p:cNvSpPr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193"/>
                  <p:cNvSpPr>
                    <a:spLocks/>
                  </p:cNvSpPr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194"/>
                  <p:cNvSpPr>
                    <a:spLocks/>
                  </p:cNvSpPr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195"/>
                  <p:cNvSpPr>
                    <a:spLocks/>
                  </p:cNvSpPr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196"/>
                  <p:cNvSpPr>
                    <a:spLocks/>
                  </p:cNvSpPr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200"/>
                  <p:cNvSpPr>
                    <a:spLocks/>
                  </p:cNvSpPr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201"/>
                  <p:cNvSpPr>
                    <a:spLocks/>
                  </p:cNvSpPr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202"/>
                  <p:cNvSpPr>
                    <a:spLocks/>
                  </p:cNvSpPr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203"/>
                  <p:cNvSpPr>
                    <a:spLocks/>
                  </p:cNvSpPr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204"/>
                  <p:cNvSpPr>
                    <a:spLocks/>
                  </p:cNvSpPr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205"/>
                  <p:cNvSpPr>
                    <a:spLocks/>
                  </p:cNvSpPr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08"/>
                  <p:cNvSpPr>
                    <a:spLocks/>
                  </p:cNvSpPr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09"/>
                  <p:cNvSpPr>
                    <a:spLocks/>
                  </p:cNvSpPr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10"/>
                  <p:cNvSpPr>
                    <a:spLocks/>
                  </p:cNvSpPr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11"/>
                  <p:cNvSpPr>
                    <a:spLocks/>
                  </p:cNvSpPr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12"/>
                  <p:cNvSpPr>
                    <a:spLocks/>
                  </p:cNvSpPr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13"/>
                  <p:cNvSpPr>
                    <a:spLocks/>
                  </p:cNvSpPr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14"/>
                  <p:cNvSpPr>
                    <a:spLocks/>
                  </p:cNvSpPr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15"/>
                  <p:cNvSpPr>
                    <a:spLocks/>
                  </p:cNvSpPr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16"/>
                  <p:cNvSpPr>
                    <a:spLocks/>
                  </p:cNvSpPr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17"/>
                  <p:cNvSpPr>
                    <a:spLocks/>
                  </p:cNvSpPr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18"/>
                  <p:cNvSpPr>
                    <a:spLocks/>
                  </p:cNvSpPr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19"/>
                  <p:cNvSpPr>
                    <a:spLocks/>
                  </p:cNvSpPr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20"/>
                  <p:cNvSpPr>
                    <a:spLocks/>
                  </p:cNvSpPr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21"/>
                  <p:cNvSpPr>
                    <a:spLocks/>
                  </p:cNvSpPr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22"/>
                  <p:cNvSpPr>
                    <a:spLocks/>
                  </p:cNvSpPr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23"/>
                  <p:cNvSpPr>
                    <a:spLocks/>
                  </p:cNvSpPr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24"/>
                  <p:cNvSpPr>
                    <a:spLocks/>
                  </p:cNvSpPr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25"/>
                  <p:cNvSpPr>
                    <a:spLocks/>
                  </p:cNvSpPr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26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27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28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29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30"/>
                  <p:cNvSpPr>
                    <a:spLocks/>
                  </p:cNvSpPr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31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32"/>
                  <p:cNvSpPr>
                    <a:spLocks/>
                  </p:cNvSpPr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33"/>
                  <p:cNvSpPr>
                    <a:spLocks/>
                  </p:cNvSpPr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34"/>
                  <p:cNvSpPr>
                    <a:spLocks/>
                  </p:cNvSpPr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35"/>
                  <p:cNvSpPr>
                    <a:spLocks/>
                  </p:cNvSpPr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36"/>
                  <p:cNvSpPr>
                    <a:spLocks/>
                  </p:cNvSpPr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37"/>
                  <p:cNvSpPr>
                    <a:spLocks/>
                  </p:cNvSpPr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38"/>
                  <p:cNvSpPr>
                    <a:spLocks/>
                  </p:cNvSpPr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39"/>
                  <p:cNvSpPr>
                    <a:spLocks/>
                  </p:cNvSpPr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40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41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42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43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44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45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46"/>
                  <p:cNvSpPr>
                    <a:spLocks/>
                  </p:cNvSpPr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47"/>
                  <p:cNvSpPr>
                    <a:spLocks/>
                  </p:cNvSpPr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48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49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50"/>
                  <p:cNvSpPr>
                    <a:spLocks/>
                  </p:cNvSpPr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51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52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53"/>
                  <p:cNvSpPr>
                    <a:spLocks/>
                  </p:cNvSpPr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54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55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77"/>
                  <p:cNvSpPr>
                    <a:spLocks/>
                  </p:cNvSpPr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78"/>
                  <p:cNvSpPr>
                    <a:spLocks/>
                  </p:cNvSpPr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79"/>
                  <p:cNvSpPr>
                    <a:spLocks/>
                  </p:cNvSpPr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82"/>
                  <p:cNvSpPr>
                    <a:spLocks/>
                  </p:cNvSpPr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84"/>
                  <p:cNvSpPr>
                    <a:spLocks/>
                  </p:cNvSpPr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485"/>
                  <p:cNvSpPr>
                    <a:spLocks/>
                  </p:cNvSpPr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487"/>
                  <p:cNvSpPr>
                    <a:spLocks/>
                  </p:cNvSpPr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89"/>
                  <p:cNvSpPr>
                    <a:spLocks/>
                  </p:cNvSpPr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490"/>
                  <p:cNvSpPr>
                    <a:spLocks/>
                  </p:cNvSpPr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491"/>
                  <p:cNvSpPr>
                    <a:spLocks/>
                  </p:cNvSpPr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492"/>
                  <p:cNvSpPr>
                    <a:spLocks/>
                  </p:cNvSpPr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493"/>
                  <p:cNvSpPr>
                    <a:spLocks/>
                  </p:cNvSpPr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494"/>
                  <p:cNvSpPr>
                    <a:spLocks/>
                  </p:cNvSpPr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497"/>
                  <p:cNvSpPr>
                    <a:spLocks/>
                  </p:cNvSpPr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498"/>
                  <p:cNvSpPr>
                    <a:spLocks/>
                  </p:cNvSpPr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03"/>
            <p:cNvSpPr>
              <a:spLocks/>
            </p:cNvSpPr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>
              <a:spLocks/>
            </p:cNvSpPr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5"/>
            <p:cNvSpPr>
              <a:spLocks/>
            </p:cNvSpPr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06"/>
            <p:cNvSpPr>
              <a:spLocks/>
            </p:cNvSpPr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84984" y="3106215"/>
            <a:ext cx="27526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2A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00657049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黃姿涵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2B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00657127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王心妤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4" name="TextBox 143">
            <a:extLst>
              <a:ext uri="{FF2B5EF4-FFF2-40B4-BE49-F238E27FC236}">
                <a16:creationId xmlns:a16="http://schemas.microsoft.com/office/drawing/2014/main" id="{D05B2B7F-123C-46D0-ADFF-4DACA328C1A1}"/>
              </a:ext>
            </a:extLst>
          </p:cNvPr>
          <p:cNvSpPr txBox="1"/>
          <p:nvPr/>
        </p:nvSpPr>
        <p:spPr>
          <a:xfrm>
            <a:off x="3192162" y="1385038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E440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網頁程式設計期末專案</a:t>
            </a:r>
          </a:p>
        </p:txBody>
      </p:sp>
      <p:pic>
        <p:nvPicPr>
          <p:cNvPr id="5" name="圖形 4" descr="老師">
            <a:extLst>
              <a:ext uri="{FF2B5EF4-FFF2-40B4-BE49-F238E27FC236}">
                <a16:creationId xmlns:a16="http://schemas.microsoft.com/office/drawing/2014/main" id="{CE4A1E38-346C-479E-BA09-EAEBCCE086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2791" y="2050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圖片 948">
            <a:extLst>
              <a:ext uri="{FF2B5EF4-FFF2-40B4-BE49-F238E27FC236}">
                <a16:creationId xmlns:a16="http://schemas.microsoft.com/office/drawing/2014/main" id="{EFF7ED24-9B40-F744-82A4-70B31051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網站主題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323289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0" name="Freeform 10"/>
          <p:cNvSpPr>
            <a:spLocks noChangeAspect="1" noEditPoints="1"/>
          </p:cNvSpPr>
          <p:nvPr/>
        </p:nvSpPr>
        <p:spPr bwMode="auto">
          <a:xfrm>
            <a:off x="443885" y="393125"/>
            <a:ext cx="671731" cy="720000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C10653-69AB-4AEC-8EDC-0B399C2A3F4D}"/>
              </a:ext>
            </a:extLst>
          </p:cNvPr>
          <p:cNvSpPr txBox="1"/>
          <p:nvPr/>
        </p:nvSpPr>
        <p:spPr>
          <a:xfrm>
            <a:off x="971600" y="1590623"/>
            <a:ext cx="7416221" cy="210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學習演算法和資料結構時，總是對複雜的知識摸不著頭緒，</a:t>
            </a:r>
            <a:endParaRPr lang="en-US" altLang="zh-TW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所以我們的主題是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「救救演算法</a:t>
            </a:r>
            <a:r>
              <a:rPr lang="en-US" altLang="zh-TW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!!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r>
              <a:rPr lang="zh-TW" altLang="en-US" sz="28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b="1" spc="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將演算法以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圖像化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的方式呈現，搭配上</a:t>
            </a:r>
            <a:r>
              <a:rPr lang="en-US" altLang="zh-TW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的功能，並附註關於演算法的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，輕鬆理解</a:t>
            </a:r>
            <a:r>
              <a:rPr lang="zh-TW" alt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艱深的演算法。</a:t>
            </a:r>
            <a:endParaRPr lang="zh-TW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51" name="圖形 950">
            <a:extLst>
              <a:ext uri="{FF2B5EF4-FFF2-40B4-BE49-F238E27FC236}">
                <a16:creationId xmlns:a16="http://schemas.microsoft.com/office/drawing/2014/main" id="{4326EBC6-039B-9C45-AC1D-E52C4DC7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955" name="曲線接點 954">
            <a:extLst>
              <a:ext uri="{FF2B5EF4-FFF2-40B4-BE49-F238E27FC236}">
                <a16:creationId xmlns:a16="http://schemas.microsoft.com/office/drawing/2014/main" id="{FB65C371-9E1C-E845-8C4A-AFF1EC69D071}"/>
              </a:ext>
            </a:extLst>
          </p:cNvPr>
          <p:cNvCxnSpPr>
            <a:cxnSpLocks/>
            <a:stCxn id="951" idx="0"/>
            <a:endCxn id="949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41F27B07-E9B9-9442-9D5A-7D3FA36A56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46" name="圖形 45">
            <a:extLst>
              <a:ext uri="{FF2B5EF4-FFF2-40B4-BE49-F238E27FC236}">
                <a16:creationId xmlns:a16="http://schemas.microsoft.com/office/drawing/2014/main" id="{C066EE22-1027-C04C-9C39-A1223CECA8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47" name="曲線接點 46">
            <a:extLst>
              <a:ext uri="{FF2B5EF4-FFF2-40B4-BE49-F238E27FC236}">
                <a16:creationId xmlns:a16="http://schemas.microsoft.com/office/drawing/2014/main" id="{09BA22C2-F250-FA4D-9CE8-9107F317AFDA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網站架構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04CEA76-5103-4C8F-8CD8-9F802A0C6D16}"/>
              </a:ext>
            </a:extLst>
          </p:cNvPr>
          <p:cNvGrpSpPr/>
          <p:nvPr/>
        </p:nvGrpSpPr>
        <p:grpSpPr>
          <a:xfrm>
            <a:off x="1396595" y="1325968"/>
            <a:ext cx="6350808" cy="3190567"/>
            <a:chOff x="1396595" y="1325968"/>
            <a:chExt cx="6350808" cy="3190567"/>
          </a:xfrm>
        </p:grpSpPr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D73FF80-8F6C-4F8A-91AA-D7D580891ED9}"/>
                </a:ext>
              </a:extLst>
            </p:cNvPr>
            <p:cNvSpPr/>
            <p:nvPr/>
          </p:nvSpPr>
          <p:spPr>
            <a:xfrm>
              <a:off x="457199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1834880" y="127380"/>
                  </a:lnTo>
                  <a:lnTo>
                    <a:pt x="183488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FD90749E-CA5A-4F8C-B9D3-799B20A49B64}"/>
                </a:ext>
              </a:extLst>
            </p:cNvPr>
            <p:cNvSpPr/>
            <p:nvPr/>
          </p:nvSpPr>
          <p:spPr>
            <a:xfrm>
              <a:off x="4938976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2201856" y="127380"/>
                  </a:lnTo>
                  <a:lnTo>
                    <a:pt x="220185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48BD6331-1B3A-418D-A542-C8798F21A67F}"/>
                </a:ext>
              </a:extLst>
            </p:cNvPr>
            <p:cNvSpPr/>
            <p:nvPr/>
          </p:nvSpPr>
          <p:spPr>
            <a:xfrm>
              <a:off x="4938976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E5D1556F-45EE-40F7-8C2B-4A3DAFB577FB}"/>
                </a:ext>
              </a:extLst>
            </p:cNvPr>
            <p:cNvSpPr/>
            <p:nvPr/>
          </p:nvSpPr>
          <p:spPr>
            <a:xfrm>
              <a:off x="4205023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864C0723-D660-4398-BB0D-EBE631133C19}"/>
                </a:ext>
              </a:extLst>
            </p:cNvPr>
            <p:cNvSpPr/>
            <p:nvPr/>
          </p:nvSpPr>
          <p:spPr>
            <a:xfrm>
              <a:off x="2737119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201856" y="0"/>
                  </a:moveTo>
                  <a:lnTo>
                    <a:pt x="2201856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26B2D3E0-67E6-4FCE-AA4A-3660DB84948C}"/>
                </a:ext>
              </a:extLst>
            </p:cNvPr>
            <p:cNvSpPr/>
            <p:nvPr/>
          </p:nvSpPr>
          <p:spPr>
            <a:xfrm>
              <a:off x="4893256" y="2793872"/>
              <a:ext cx="9144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3719A081-E902-4E0B-9FE8-879F5557A049}"/>
                </a:ext>
              </a:extLst>
            </p:cNvPr>
            <p:cNvSpPr/>
            <p:nvPr/>
          </p:nvSpPr>
          <p:spPr>
            <a:xfrm>
              <a:off x="4571999" y="1932540"/>
              <a:ext cx="36697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366976" y="127380"/>
                  </a:lnTo>
                  <a:lnTo>
                    <a:pt x="36697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FCD6CB50-8338-4E1C-BF6D-3AB763C73EC4}"/>
                </a:ext>
              </a:extLst>
            </p:cNvPr>
            <p:cNvSpPr/>
            <p:nvPr/>
          </p:nvSpPr>
          <p:spPr>
            <a:xfrm>
              <a:off x="2737119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手繪多邊形: 圖案 27">
              <a:extLst>
                <a:ext uri="{FF2B5EF4-FFF2-40B4-BE49-F238E27FC236}">
                  <a16:creationId xmlns:a16="http://schemas.microsoft.com/office/drawing/2014/main" id="{0DE2AE3A-1ADC-4998-8E0B-94E0602EA9B0}"/>
                </a:ext>
              </a:extLst>
            </p:cNvPr>
            <p:cNvSpPr/>
            <p:nvPr/>
          </p:nvSpPr>
          <p:spPr>
            <a:xfrm>
              <a:off x="2003167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BD0803FD-DD24-45AF-9D60-80869FD7B3C5}"/>
                </a:ext>
              </a:extLst>
            </p:cNvPr>
            <p:cNvSpPr/>
            <p:nvPr/>
          </p:nvSpPr>
          <p:spPr>
            <a:xfrm>
              <a:off x="273711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4880" y="0"/>
                  </a:moveTo>
                  <a:lnTo>
                    <a:pt x="1834880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434161EE-8248-45D6-8AD9-89957467E3B8}"/>
                </a:ext>
              </a:extLst>
            </p:cNvPr>
            <p:cNvSpPr/>
            <p:nvPr/>
          </p:nvSpPr>
          <p:spPr>
            <a:xfrm>
              <a:off x="3965428" y="1325968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B0413E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40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網站首頁</a:t>
              </a:r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30D12D6-7DF2-43A8-ACA7-B5BD1642B429}"/>
                </a:ext>
              </a:extLst>
            </p:cNvPr>
            <p:cNvSpPr/>
            <p:nvPr/>
          </p:nvSpPr>
          <p:spPr>
            <a:xfrm>
              <a:off x="2130547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Data structure</a:t>
              </a:r>
              <a:endParaRPr lang="zh-TW" altLang="en-US" sz="1400" kern="120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2858FA63-AF44-4896-A51F-371957AC7362}"/>
                </a:ext>
              </a:extLst>
            </p:cNvPr>
            <p:cNvSpPr/>
            <p:nvPr/>
          </p:nvSpPr>
          <p:spPr>
            <a:xfrm>
              <a:off x="1396595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Stack</a:t>
              </a:r>
              <a:endParaRPr lang="zh-TW" altLang="en-US" sz="1400" kern="1200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F6C98246-657F-4CAC-AAA9-26893621494A}"/>
                </a:ext>
              </a:extLst>
            </p:cNvPr>
            <p:cNvSpPr/>
            <p:nvPr/>
          </p:nvSpPr>
          <p:spPr>
            <a:xfrm>
              <a:off x="2864499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Queue</a:t>
              </a:r>
              <a:endParaRPr lang="zh-TW" altLang="en-US" sz="1400" kern="1200" dirty="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C792C108-B4AB-41DF-A845-21076CBF2E0E}"/>
                </a:ext>
              </a:extLst>
            </p:cNvPr>
            <p:cNvSpPr/>
            <p:nvPr/>
          </p:nvSpPr>
          <p:spPr>
            <a:xfrm>
              <a:off x="4332404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Algorithm</a:t>
              </a:r>
              <a:endParaRPr lang="zh-TW" altLang="en-US" sz="1400" kern="1200" dirty="0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7B352B58-C94F-4B1B-B1DF-2ECA2E631D6B}"/>
                </a:ext>
              </a:extLst>
            </p:cNvPr>
            <p:cNvSpPr/>
            <p:nvPr/>
          </p:nvSpPr>
          <p:spPr>
            <a:xfrm>
              <a:off x="4332404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sort</a:t>
              </a:r>
              <a:endParaRPr lang="zh-TW" altLang="en-US" sz="1400" kern="1200" dirty="0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E13279A9-1AA2-4BFD-91EA-677CC7E7AD62}"/>
                </a:ext>
              </a:extLst>
            </p:cNvPr>
            <p:cNvSpPr/>
            <p:nvPr/>
          </p:nvSpPr>
          <p:spPr>
            <a:xfrm>
              <a:off x="2130547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Bubble sort</a:t>
              </a:r>
              <a:endParaRPr lang="zh-TW" altLang="en-US" sz="1400" kern="1200" dirty="0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9FF2FEDE-C3A0-49B6-AE1F-CDA50EA1DA59}"/>
                </a:ext>
              </a:extLst>
            </p:cNvPr>
            <p:cNvSpPr/>
            <p:nvPr/>
          </p:nvSpPr>
          <p:spPr>
            <a:xfrm>
              <a:off x="3598452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Insertion sort</a:t>
              </a:r>
              <a:endParaRPr lang="zh-TW" altLang="en-US" sz="1400" kern="1200" dirty="0"/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BE5C94A3-6797-4710-93D5-7EBF7A22349F}"/>
                </a:ext>
              </a:extLst>
            </p:cNvPr>
            <p:cNvSpPr/>
            <p:nvPr/>
          </p:nvSpPr>
          <p:spPr>
            <a:xfrm>
              <a:off x="5066356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Selection sort</a:t>
              </a:r>
              <a:endParaRPr lang="zh-TW" altLang="en-US" sz="1400" kern="1200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BFB17C5-CCAB-4893-8223-2D5696BE8887}"/>
                </a:ext>
              </a:extLst>
            </p:cNvPr>
            <p:cNvSpPr/>
            <p:nvPr/>
          </p:nvSpPr>
          <p:spPr>
            <a:xfrm>
              <a:off x="6534260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Merge sort</a:t>
              </a:r>
              <a:endParaRPr lang="zh-TW" altLang="en-US" sz="1400" kern="1200" dirty="0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5C80461D-AF73-4B5E-9F60-7C6CD2DD1361}"/>
                </a:ext>
              </a:extLst>
            </p:cNvPr>
            <p:cNvSpPr/>
            <p:nvPr/>
          </p:nvSpPr>
          <p:spPr>
            <a:xfrm>
              <a:off x="5800308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Document</a:t>
              </a:r>
              <a:endParaRPr lang="zh-TW" altLang="en-US" sz="1400" kern="1200" dirty="0"/>
            </a:p>
          </p:txBody>
        </p:sp>
      </p:grpSp>
      <p:pic>
        <p:nvPicPr>
          <p:cNvPr id="18" name="圖形 17" descr="階層圖">
            <a:extLst>
              <a:ext uri="{FF2B5EF4-FFF2-40B4-BE49-F238E27FC236}">
                <a16:creationId xmlns:a16="http://schemas.microsoft.com/office/drawing/2014/main" id="{57E1FDD4-4D38-43C6-92B3-AAC9D3124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1EC85E5-5BEC-2C41-B819-A099773E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7414F91-A7E3-C145-A95C-4476C6412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AEBFA249-CD9C-8343-A6E9-89952D147473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網站特色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燈泡">
            <a:extLst>
              <a:ext uri="{FF2B5EF4-FFF2-40B4-BE49-F238E27FC236}">
                <a16:creationId xmlns:a16="http://schemas.microsoft.com/office/drawing/2014/main" id="{B26DBDCA-539F-4020-B00F-3299D6FCA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DF0EC5-7609-4500-8137-89AB55FA3E72}"/>
              </a:ext>
            </a:extLst>
          </p:cNvPr>
          <p:cNvSpPr txBox="1"/>
          <p:nvPr/>
        </p:nvSpPr>
        <p:spPr>
          <a:xfrm>
            <a:off x="2099207" y="1634852"/>
            <a:ext cx="4229043" cy="2547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現代化的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介面</a:t>
            </a:r>
          </a:p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具備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</a:p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以動畫方式呈現演算法</a:t>
            </a:r>
            <a:endParaRPr lang="en-US" altLang="zh-TW" sz="28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運用技術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工具">
            <a:extLst>
              <a:ext uri="{FF2B5EF4-FFF2-40B4-BE49-F238E27FC236}">
                <a16:creationId xmlns:a16="http://schemas.microsoft.com/office/drawing/2014/main" id="{8AD8D61A-E8D0-4A7C-A57E-8FEE25D39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894DC6C-02B0-49FF-8125-F1B41E9C86C0}"/>
              </a:ext>
            </a:extLst>
          </p:cNvPr>
          <p:cNvGrpSpPr/>
          <p:nvPr/>
        </p:nvGrpSpPr>
        <p:grpSpPr>
          <a:xfrm>
            <a:off x="728092" y="1685784"/>
            <a:ext cx="7687817" cy="2869111"/>
            <a:chOff x="2064084" y="1590002"/>
            <a:chExt cx="7687817" cy="286911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8826F7A-5F89-42E7-8029-5761C4419BE4}"/>
                </a:ext>
              </a:extLst>
            </p:cNvPr>
            <p:cNvGrpSpPr/>
            <p:nvPr/>
          </p:nvGrpSpPr>
          <p:grpSpPr>
            <a:xfrm>
              <a:off x="2064084" y="1605033"/>
              <a:ext cx="4311740" cy="2854080"/>
              <a:chOff x="2064084" y="1605033"/>
              <a:chExt cx="4311740" cy="2854080"/>
            </a:xfrm>
          </p:grpSpPr>
          <p:sp>
            <p:nvSpPr>
              <p:cNvPr id="8" name="手繪多邊形: 圖案 7">
                <a:extLst>
                  <a:ext uri="{FF2B5EF4-FFF2-40B4-BE49-F238E27FC236}">
                    <a16:creationId xmlns:a16="http://schemas.microsoft.com/office/drawing/2014/main" id="{37E495AD-1E97-4CD9-BBB7-69ADF8927654}"/>
                  </a:ext>
                </a:extLst>
              </p:cNvPr>
              <p:cNvSpPr/>
              <p:nvPr/>
            </p:nvSpPr>
            <p:spPr>
              <a:xfrm>
                <a:off x="206408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基本技術</a:t>
                </a:r>
              </a:p>
            </p:txBody>
          </p:sp>
          <p:sp>
            <p:nvSpPr>
              <p:cNvPr id="9" name="手繪多邊形: 圖案 8">
                <a:extLst>
                  <a:ext uri="{FF2B5EF4-FFF2-40B4-BE49-F238E27FC236}">
                    <a16:creationId xmlns:a16="http://schemas.microsoft.com/office/drawing/2014/main" id="{333F6090-0CCB-41C9-B676-556F44D1E9F0}"/>
                  </a:ext>
                </a:extLst>
              </p:cNvPr>
              <p:cNvSpPr/>
              <p:nvPr/>
            </p:nvSpPr>
            <p:spPr>
              <a:xfrm>
                <a:off x="206408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solidFill>
                  <a:schemeClr val="bg1">
                    <a:lumMod val="75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HTML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CSS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Javascript</a:t>
                </a:r>
                <a:endParaRPr lang="en-US" altLang="zh-TW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svg</a:t>
                </a:r>
                <a:endParaRPr lang="zh-TW" altLang="en-US" sz="2800" kern="1200" dirty="0"/>
              </a:p>
            </p:txBody>
          </p: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6865647B-5627-4DC2-9889-017B3E331643}"/>
                  </a:ext>
                </a:extLst>
              </p:cNvPr>
              <p:cNvSpPr/>
              <p:nvPr/>
            </p:nvSpPr>
            <p:spPr>
              <a:xfrm>
                <a:off x="439582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進階技術</a:t>
                </a:r>
              </a:p>
            </p:txBody>
          </p:sp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73DDAA69-47B6-46CE-85C0-6D31140203D6}"/>
                  </a:ext>
                </a:extLst>
              </p:cNvPr>
              <p:cNvSpPr/>
              <p:nvPr/>
            </p:nvSpPr>
            <p:spPr>
              <a:xfrm>
                <a:off x="439582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90000"/>
                </a:schemeClr>
              </a:solidFill>
              <a:ln>
                <a:solidFill>
                  <a:schemeClr val="accent2">
                    <a:lumMod val="40000"/>
                    <a:lumOff val="60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jQuery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anime.js</a:t>
                </a:r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dirty="0"/>
                  <a:t>bootstrap</a:t>
                </a:r>
                <a:endParaRPr lang="zh-TW" altLang="en-US" sz="2400" kern="1200" dirty="0"/>
              </a:p>
            </p:txBody>
          </p:sp>
        </p:grp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57499DF-6C44-45BA-8435-7C7DFDDC5E82}"/>
                </a:ext>
              </a:extLst>
            </p:cNvPr>
            <p:cNvSpPr/>
            <p:nvPr/>
          </p:nvSpPr>
          <p:spPr>
            <a:xfrm>
              <a:off x="6727565" y="1590002"/>
              <a:ext cx="3024336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D0A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其他技術</a:t>
              </a: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C39C31E4-8E90-41ED-AFD5-0B0C7B020E62}"/>
                </a:ext>
              </a:extLst>
            </p:cNvPr>
            <p:cNvSpPr/>
            <p:nvPr/>
          </p:nvSpPr>
          <p:spPr>
            <a:xfrm>
              <a:off x="6727565" y="2511602"/>
              <a:ext cx="3024336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90000"/>
              </a:schemeClr>
            </a:solidFill>
            <a:ln>
              <a:solidFill>
                <a:schemeClr val="accent6">
                  <a:lumMod val="60000"/>
                  <a:lumOff val="4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動畫由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Javascript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製作而成。使動畫能正常顯示並增加使用彈性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(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如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: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調整動畫的速度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)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endParaRPr lang="en-US" altLang="zh-TW" sz="1600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利用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getBoundingClientRect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函式獲取計算動畫移動位置時需要的座標</a:t>
              </a: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TW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5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2" name="螢幕錄製 1">
            <a:hlinkClick r:id="" action="ppaction://media"/>
            <a:extLst>
              <a:ext uri="{FF2B5EF4-FFF2-40B4-BE49-F238E27FC236}">
                <a16:creationId xmlns:a16="http://schemas.microsoft.com/office/drawing/2014/main" id="{9E396CE6-9FC2-40B1-9E32-DFA6AF8758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75656" y="1239550"/>
            <a:ext cx="7200000" cy="3542500"/>
          </a:xfrm>
          <a:prstGeom prst="rect">
            <a:avLst/>
          </a:prstGeom>
        </p:spPr>
      </p:pic>
      <p:pic>
        <p:nvPicPr>
          <p:cNvPr id="12" name="圖形 11" descr="機器人">
            <a:extLst>
              <a:ext uri="{FF2B5EF4-FFF2-40B4-BE49-F238E27FC236}">
                <a16:creationId xmlns:a16="http://schemas.microsoft.com/office/drawing/2014/main" id="{6FA65CAA-0EFB-4A11-BE37-4EADE71A7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 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電玩遙控器">
            <a:extLst>
              <a:ext uri="{FF2B5EF4-FFF2-40B4-BE49-F238E27FC236}">
                <a16:creationId xmlns:a16="http://schemas.microsoft.com/office/drawing/2014/main" id="{0E9CF21B-C654-4662-A2C7-BEDDC99F4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21CF84F2-844F-48E0-801D-D3529544A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39079" y="1239550"/>
            <a:ext cx="7200000" cy="35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分工表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會議">
            <a:extLst>
              <a:ext uri="{FF2B5EF4-FFF2-40B4-BE49-F238E27FC236}">
                <a16:creationId xmlns:a16="http://schemas.microsoft.com/office/drawing/2014/main" id="{25A9E354-096C-46CE-B54A-C2595FAAA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37DAFCD-6E54-452B-9AE0-19EC3C0C5486}"/>
              </a:ext>
            </a:extLst>
          </p:cNvPr>
          <p:cNvGrpSpPr/>
          <p:nvPr/>
        </p:nvGrpSpPr>
        <p:grpSpPr>
          <a:xfrm>
            <a:off x="2416130" y="1424658"/>
            <a:ext cx="4311740" cy="2854080"/>
            <a:chOff x="728092" y="1700815"/>
            <a:chExt cx="4311740" cy="2854080"/>
          </a:xfrm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2D08E4D-5211-42D0-8E2A-2A643B4F46EA}"/>
                </a:ext>
              </a:extLst>
            </p:cNvPr>
            <p:cNvSpPr/>
            <p:nvPr/>
          </p:nvSpPr>
          <p:spPr>
            <a:xfrm>
              <a:off x="72809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王心妤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097435E0-F11A-49CE-A758-24D3E491017E}"/>
                </a:ext>
              </a:extLst>
            </p:cNvPr>
            <p:cNvSpPr/>
            <p:nvPr/>
          </p:nvSpPr>
          <p:spPr>
            <a:xfrm>
              <a:off x="72809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solidFill>
                <a:schemeClr val="bg1">
                  <a:lumMod val="7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提出構想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演算法動畫製作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E2BDBC8B-B2E0-4FA1-99EB-E8F4419DE307}"/>
                </a:ext>
              </a:extLst>
            </p:cNvPr>
            <p:cNvSpPr/>
            <p:nvPr/>
          </p:nvSpPr>
          <p:spPr>
            <a:xfrm>
              <a:off x="305983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黃姿涵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8B609429-3104-4B9E-AE5B-699124CD38FA}"/>
                </a:ext>
              </a:extLst>
            </p:cNvPr>
            <p:cNvSpPr/>
            <p:nvPr/>
          </p:nvSpPr>
          <p:spPr>
            <a:xfrm>
              <a:off x="305983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solidFill>
                <a:schemeClr val="accent2">
                  <a:lumMod val="40000"/>
                  <a:lumOff val="6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做投影片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幫小河加油</a:t>
              </a:r>
              <a:endParaRPr lang="zh-TW" altLang="en-US" sz="2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27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參考資料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4" name="圖形 3" descr="文件">
            <a:extLst>
              <a:ext uri="{FF2B5EF4-FFF2-40B4-BE49-F238E27FC236}">
                <a16:creationId xmlns:a16="http://schemas.microsoft.com/office/drawing/2014/main" id="{34CA3F43-D209-4462-A2AA-3665790E2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B48E3ED0-333F-4039-B2A7-2727CAC2B74B}"/>
              </a:ext>
            </a:extLst>
          </p:cNvPr>
          <p:cNvSpPr/>
          <p:nvPr/>
        </p:nvSpPr>
        <p:spPr>
          <a:xfrm>
            <a:off x="1169953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動畫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13C0A8D8-5058-466E-8822-8C1CFEAEF5FB}"/>
              </a:ext>
            </a:extLst>
          </p:cNvPr>
          <p:cNvSpPr/>
          <p:nvPr/>
        </p:nvSpPr>
        <p:spPr>
          <a:xfrm>
            <a:off x="1169953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solidFill>
              <a:schemeClr val="bg1">
                <a:lumMod val="75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首頁機器人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爆炸特效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999B49F2-8E94-4A9E-80F0-CCDA898EE834}"/>
              </a:ext>
            </a:extLst>
          </p:cNvPr>
          <p:cNvSpPr/>
          <p:nvPr/>
        </p:nvSpPr>
        <p:spPr>
          <a:xfrm>
            <a:off x="3554454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圖</a:t>
            </a:r>
            <a:endParaRPr lang="zh-TW" altLang="en-US" sz="28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1E677743-DF38-4876-ACC0-687E4E879900}"/>
              </a:ext>
            </a:extLst>
          </p:cNvPr>
          <p:cNvSpPr/>
          <p:nvPr/>
        </p:nvSpPr>
        <p:spPr>
          <a:xfrm>
            <a:off x="3554454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solidFill>
              <a:schemeClr val="accent2">
                <a:lumMod val="40000"/>
                <a:lumOff val="60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Player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CD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Corn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Popcorn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Mouse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Helicopter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F0BEF04-B9D4-4AE2-A185-DEA8D60C3A18}"/>
              </a:ext>
            </a:extLst>
          </p:cNvPr>
          <p:cNvSpPr/>
          <p:nvPr/>
        </p:nvSpPr>
        <p:spPr>
          <a:xfrm>
            <a:off x="5938955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rgbClr val="E46D0A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</a:t>
            </a: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6EC02E27-C29C-42DB-9162-712EAC4DD902}"/>
              </a:ext>
            </a:extLst>
          </p:cNvPr>
          <p:cNvSpPr/>
          <p:nvPr/>
        </p:nvSpPr>
        <p:spPr>
          <a:xfrm>
            <a:off x="5938955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  <a:ln>
            <a:solidFill>
              <a:schemeClr val="accent6">
                <a:lumMod val="60000"/>
                <a:lumOff val="40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首頁按鈕</a:t>
            </a:r>
            <a:endPara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字型</a:t>
            </a:r>
          </a:p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配色</a:t>
            </a:r>
            <a:endPara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58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9995ab5e4c825a5b49bc3b6d1914789817971"/>
  <p:tag name="ISPRING_ULTRA_SCORM_COURSE_ID" val="CA699235-BDD5-492C-96F6-23977FA1666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  <p:tag name="ISPRING_PRESENTATION_TITLE" val="唯美水彩花鸟年终汇报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222</Words>
  <Application>Microsoft Office PowerPoint</Application>
  <PresentationFormat>自訂</PresentationFormat>
  <Paragraphs>71</Paragraphs>
  <Slides>9</Slides>
  <Notes>9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微软雅黑</vt:lpstr>
      <vt:lpstr>微软雅黑</vt:lpstr>
      <vt:lpstr>华文细黑</vt:lpstr>
      <vt:lpstr>微軟正黑體</vt:lpstr>
      <vt:lpstr>Arial</vt:lpstr>
      <vt:lpstr>Calibri</vt:lpstr>
      <vt:lpstr>Harlow Solid Italic</vt:lpstr>
      <vt:lpstr>Impact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02130600</cp:lastModifiedBy>
  <cp:revision>77</cp:revision>
  <dcterms:created xsi:type="dcterms:W3CDTF">2015-10-16T11:59:26Z</dcterms:created>
  <dcterms:modified xsi:type="dcterms:W3CDTF">2019-01-07T03:33:01Z</dcterms:modified>
</cp:coreProperties>
</file>